
<file path=[Content_Types].xml><?xml version="1.0" encoding="utf-8"?>
<Types xmlns="http://schemas.openxmlformats.org/package/2006/content-types">
  <Default Extension="wav" ContentType="audio/wav"/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4.xml" ContentType="application/vnd.openxmlformats-officedocument.presentationml.slide+xml"/>
  <Override PartName="/customXml/itemProps3.xml" ContentType="application/vnd.openxmlformats-officedocument.customXmlProperties+xml"/>
  <Override PartName="/ppt/slideLayouts/slideLayout4.xml" ContentType="application/vnd.openxmlformats-officedocument.presentationml.slideLayout+xml"/>
  <Override PartName="/customXml/itemProps2.xml" ContentType="application/vnd.openxmlformats-officedocument.customXmlProperti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customXml/itemProps1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removePersonalInfoOnSave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6" d="100"/>
          <a:sy n="86" d="100"/>
        </p:scale>
        <p:origin x="485" y="53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 /><Relationship Id="rId12" Type="http://schemas.openxmlformats.org/officeDocument/2006/relationships/tableStyles" Target="tableStyles.xml" /><Relationship Id="rId1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bg>
      <p:bgPr shadeToTitle="0">
        <a:solidFill>
          <a:srgbClr val="57D3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194956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лайд_1">
    <p:bg>
      <p:bgPr shadeToTitle="0">
        <a:solidFill>
          <a:srgbClr val="57D3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лайд_2">
    <p:bg>
      <p:bgPr shadeToTitle="0">
        <a:solidFill>
          <a:srgbClr val="1F74FC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лайд_3">
    <p:bg>
      <p:bgPr shadeToTitle="0">
        <a:solidFill>
          <a:srgbClr val="31CB3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лайд_4">
    <p:bg>
      <p:bgPr shadeToTitle="0">
        <a:solidFill>
          <a:srgbClr val="F4BB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лайд_5">
    <p:bg>
      <p:bgPr shadeToTitle="0">
        <a:solidFill>
          <a:srgbClr val="79D9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лайд_6">
    <p:bg>
      <p:bgPr shadeToTitle="0">
        <a:solidFill>
          <a:srgbClr val="FDD100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Финальный слайд">
    <p:bg>
      <p:bgPr shadeToTitle="0">
        <a:solidFill>
          <a:srgbClr val="57D3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/>
                <a:ea typeface="Verdana"/>
                <a:cs typeface="Verdana"/>
              </a:defRPr>
            </a:lvl1pPr>
          </a:lstStyle>
          <a:p>
            <a:pPr>
              <a:defRPr/>
            </a:pPr>
            <a:r>
              <a:rPr lang="ru-RU"/>
              <a:t>Финальное поздравление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AB10E5-E7F4-4A0C-A17F-7BDE1227269E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69511D-E764-4C1E-9794-0B587D77089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4.png"/><Relationship Id="rId12" Type="http://schemas.openxmlformats.org/officeDocument/2006/relationships/image" Target="../media/image8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3" Type="http://schemas.openxmlformats.org/officeDocument/2006/relationships/image" Target="../media/image10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9.png"/><Relationship Id="rId8" Type="http://schemas.openxmlformats.org/officeDocument/2006/relationships/image" Target="../media/image30.png"/><Relationship Id="rId9" Type="http://schemas.openxmlformats.org/officeDocument/2006/relationships/image" Target="../media/image15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21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9.png"/><Relationship Id="rId10" Type="http://schemas.openxmlformats.org/officeDocument/2006/relationships/image" Target="../media/image4.png"/><Relationship Id="rId11" Type="http://schemas.openxmlformats.org/officeDocument/2006/relationships/image" Target="../media/image13.png"/><Relationship Id="rId12" Type="http://schemas.openxmlformats.org/officeDocument/2006/relationships/image" Target="../media/image6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6.png"/><Relationship Id="rId7" Type="http://schemas.openxmlformats.org/officeDocument/2006/relationships/image" Target="../media/image25.png"/><Relationship Id="rId8" Type="http://schemas.openxmlformats.org/officeDocument/2006/relationships/image" Target="../media/image13.png"/><Relationship Id="rId9" Type="http://schemas.openxmlformats.org/officeDocument/2006/relationships/image" Target="../media/image4.png"/><Relationship Id="rId10" Type="http://schemas.openxmlformats.org/officeDocument/2006/relationships/image" Target="../media/image30.png"/><Relationship Id="rId11" Type="http://schemas.openxmlformats.org/officeDocument/2006/relationships/image" Target="../media/image5.png"/><Relationship Id="rId12" Type="http://schemas.openxmlformats.org/officeDocument/2006/relationships/image" Target="../media/image43.png"/><Relationship Id="rId13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audio" Target="../media/media4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/>
              <a:t>Книги </a:t>
            </a:r>
            <a:r>
              <a:rPr lang="ru-RU" sz="4800" b="1"/>
              <a:t>для родителей</a:t>
            </a:r>
            <a:br>
              <a:rPr lang="ru-RU" sz="4800"/>
            </a:br>
            <a:endParaRPr lang="ru-RU" sz="480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510492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2388" y="5010771"/>
            <a:ext cx="645281" cy="645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438576" y="5726069"/>
            <a:ext cx="674233" cy="6742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 rot="20148085">
            <a:off x="8853325" y="4076755"/>
            <a:ext cx="904353" cy="19876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175145" y="3412672"/>
            <a:ext cx="1619015" cy="2537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/>
        </p:blipFill>
        <p:spPr bwMode="auto">
          <a:xfrm>
            <a:off x="1233996" y="0"/>
            <a:ext cx="9309036" cy="5122416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2628358" y="873607"/>
            <a:ext cx="6869333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ru-RU" sz="1700">
              <a:solidFill>
                <a:schemeClr val="accent5">
                  <a:lumMod val="50000"/>
                </a:schemeClr>
              </a:solidFill>
              <a:latin typeface="Times New Roman"/>
              <a:ea typeface="Verdana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lang="ru-RU" sz="1700">
                <a:solidFill>
                  <a:schemeClr val="accent5">
                    <a:lumMod val="50000"/>
                  </a:schemeClr>
                </a:solidFill>
                <a:latin typeface="Times New Roman"/>
                <a:ea typeface="Verdana"/>
                <a:cs typeface="Times New Roman"/>
              </a:rPr>
              <a:t>Мы </a:t>
            </a:r>
            <a:r>
              <a:rPr lang="ru-RU" sz="1700">
                <a:solidFill>
                  <a:schemeClr val="accent5">
                    <a:lumMod val="50000"/>
                  </a:schemeClr>
                </a:solidFill>
                <a:latin typeface="Times New Roman"/>
                <a:ea typeface="Verdana"/>
                <a:cs typeface="Times New Roman"/>
              </a:rPr>
              <a:t>подготовили подборку книг, которые станут незаменимыми помощниками для родителей и педагогов, стремящихся глубже понять внутренний мир ребенка и выстроить с ним гармоничные отношения. Интересные рассуждения, практические советы и даже истории в картинках помогут сориентироваться в сложностях детской психологии и воспитания. </a:t>
            </a:r>
            <a:endParaRPr/>
          </a:p>
          <a:p>
            <a:pPr>
              <a:defRPr/>
            </a:pPr>
            <a:endParaRPr lang="ru-RU" sz="360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06401" y="3394882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923985" y="4827010"/>
            <a:ext cx="817948" cy="9596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399278" y="5501095"/>
            <a:ext cx="505709" cy="509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-142043"/>
            <a:ext cx="9526586" cy="72175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50501" y="3818707"/>
            <a:ext cx="751163" cy="2176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990850">
            <a:off x="8546909" y="1718405"/>
            <a:ext cx="1206965" cy="3496648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 bwMode="auto"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3600">
              <a:solidFill>
                <a:schemeClr val="accent5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52794" y="1289756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6401" y="3394882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950502" y="5408900"/>
            <a:ext cx="817948" cy="9596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625442" y="4749803"/>
            <a:ext cx="505709" cy="509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985421" y="846894"/>
            <a:ext cx="7759083" cy="534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127507" y="5505706"/>
            <a:ext cx="927092" cy="862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92962" y="-159798"/>
            <a:ext cx="9613604" cy="7315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0391304">
            <a:off x="8554605" y="612954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1371516">
            <a:off x="8772221" y="3054368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Место для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ответа</a:t>
            </a:r>
            <a:endParaRPr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734318" y="5599140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61418" y="6195780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-20894" y="1637277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63246" y="3323594"/>
            <a:ext cx="434825" cy="45539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396870" y="5552203"/>
            <a:ext cx="626878" cy="656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719091" y="528792"/>
            <a:ext cx="7748636" cy="593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319596" y="-292963"/>
            <a:ext cx="9640237" cy="7324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317743">
            <a:off x="8316107" y="416322"/>
            <a:ext cx="1665083" cy="3659652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Место для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ответа</a:t>
            </a: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0190761">
            <a:off x="9450180" y="3463024"/>
            <a:ext cx="1210787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93301" y="1357264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2352218" y="5833061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176697" y="1117044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472889" y="5829277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687875" y="4694214"/>
            <a:ext cx="733758" cy="748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621437" y="400065"/>
            <a:ext cx="7865615" cy="577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5430" y="-230819"/>
            <a:ext cx="9135212" cy="745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360698">
            <a:off x="8936288" y="2959963"/>
            <a:ext cx="1618228" cy="3678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0137732">
            <a:off x="202021" y="1468998"/>
            <a:ext cx="1011181" cy="2298829"/>
          </a:xfrm>
          <a:prstGeom prst="rect">
            <a:avLst/>
          </a:prstGeom>
        </p:spPr>
      </p:pic>
      <p:sp>
        <p:nvSpPr>
          <p:cNvPr id="3" name="Заголовок 1"/>
          <p:cNvSpPr txBox="1"/>
          <p:nvPr/>
        </p:nvSpPr>
        <p:spPr bwMode="auto"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Место для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ответа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549961" y="450948"/>
            <a:ext cx="852941" cy="10007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515999" y="1857133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658762" y="5687504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17570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006663" y="1257609"/>
            <a:ext cx="385530" cy="3881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639822" y="4686514"/>
            <a:ext cx="673220" cy="684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49315" y="450948"/>
            <a:ext cx="7407441" cy="5938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88777" y="-177552"/>
            <a:ext cx="9406774" cy="71198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20103300">
            <a:off x="10773174" y="2750235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/>
          <p:nvPr/>
        </p:nvSpPr>
        <p:spPr bwMode="auto"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Место для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5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ответа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01274" y="1352099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0822909" y="5430945"/>
            <a:ext cx="694740" cy="7066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941033" y="477746"/>
            <a:ext cx="7633450" cy="5589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 bwMode="auto">
          <a:xfrm>
            <a:off x="3586848" y="1635032"/>
            <a:ext cx="5377542" cy="2248998"/>
          </a:xfrm>
        </p:spPr>
        <p:txBody>
          <a:bodyPr/>
          <a:lstStyle/>
          <a:p>
            <a:pPr>
              <a:defRPr/>
            </a:pPr>
            <a:r>
              <a:rPr lang="ru-RU"/>
              <a:t>КОНЕЦ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10492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438576" y="5726069"/>
            <a:ext cx="674233" cy="674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517567" y="4935525"/>
            <a:ext cx="678255" cy="795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customXml/_rels/item1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2547570a-e5f4-4946-a4c3-82580e42479e"/>
    <ds:schemaRef ds:uri="http://schemas.microsoft.com/office/infopath/2007/PartnerControls"/>
    <ds:schemaRef ds:uri="http://schemas.openxmlformats.org/package/2006/metadata/core-properties"/>
    <ds:schemaRef ds:uri="6ee78bd2-4339-4042-adc0-bcc6464199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0</Words>
  <Application>r7-office/2024.4.2.721</Application>
  <DocSecurity>0</DocSecurity>
  <PresentationFormat>Широкоэкранный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Евгения Груздова</cp:lastModifiedBy>
  <cp:revision>2</cp:revision>
  <dcterms:created xsi:type="dcterms:W3CDTF">2025-05-18T14:52:03Z</dcterms:created>
  <dcterms:modified xsi:type="dcterms:W3CDTF">2025-10-15T10:29:15Z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